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82" r:id="rId6"/>
    <p:sldId id="280" r:id="rId7"/>
    <p:sldId id="284" r:id="rId8"/>
    <p:sldId id="283" r:id="rId9"/>
    <p:sldId id="279" r:id="rId10"/>
    <p:sldId id="281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0EEFD60-608A-4177-8728-E6E27AE652EB}" type="datetimeFigureOut">
              <a:rPr lang="en-GB" smtClean="0"/>
              <a:t>24/02/2026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91882161-0CEF-4D91-915A-09820797B92B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95037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EFD60-608A-4177-8728-E6E27AE652EB}" type="datetimeFigureOut">
              <a:rPr lang="en-GB" smtClean="0"/>
              <a:t>24/02/2026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882161-0CEF-4D91-915A-09820797B9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83828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EFD60-608A-4177-8728-E6E27AE652EB}" type="datetimeFigureOut">
              <a:rPr lang="en-GB" smtClean="0"/>
              <a:t>24/02/2026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882161-0CEF-4D91-915A-09820797B92B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418908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EFD60-608A-4177-8728-E6E27AE652EB}" type="datetimeFigureOut">
              <a:rPr lang="en-GB" smtClean="0"/>
              <a:t>24/02/2026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882161-0CEF-4D91-915A-09820797B9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75630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EFD60-608A-4177-8728-E6E27AE652EB}" type="datetimeFigureOut">
              <a:rPr lang="en-GB" smtClean="0"/>
              <a:t>24/02/2026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882161-0CEF-4D91-915A-09820797B9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3492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EFD60-608A-4177-8728-E6E27AE652EB}" type="datetimeFigureOut">
              <a:rPr lang="en-GB" smtClean="0"/>
              <a:t>24/02/2026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882161-0CEF-4D91-915A-09820797B9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48432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EFD60-608A-4177-8728-E6E27AE652EB}" type="datetimeFigureOut">
              <a:rPr lang="en-GB" smtClean="0"/>
              <a:t>24/02/2026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882161-0CEF-4D91-915A-09820797B9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01518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EFD60-608A-4177-8728-E6E27AE652EB}" type="datetimeFigureOut">
              <a:rPr lang="en-GB" smtClean="0"/>
              <a:t>24/02/2026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882161-0CEF-4D91-915A-09820797B9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74458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EFD60-608A-4177-8728-E6E27AE652EB}" type="datetimeFigureOut">
              <a:rPr lang="en-GB" smtClean="0"/>
              <a:t>24/02/2026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882161-0CEF-4D91-915A-09820797B9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1998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EFD60-608A-4177-8728-E6E27AE652EB}" type="datetimeFigureOut">
              <a:rPr lang="en-GB" smtClean="0"/>
              <a:t>24/02/2026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882161-0CEF-4D91-915A-09820797B9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19862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EFD60-608A-4177-8728-E6E27AE652EB}" type="datetimeFigureOut">
              <a:rPr lang="en-GB" smtClean="0"/>
              <a:t>24/02/2026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882161-0CEF-4D91-915A-09820797B9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98061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20EEFD60-608A-4177-8728-E6E27AE652EB}" type="datetimeFigureOut">
              <a:rPr lang="en-GB" smtClean="0"/>
              <a:t>24/02/2026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91882161-0CEF-4D91-915A-09820797B9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83338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D7210E2E-194D-4CFA-AC9E-B4BEFCA142DA}"/>
              </a:ext>
            </a:extLst>
          </p:cNvPr>
          <p:cNvSpPr txBox="1"/>
          <p:nvPr/>
        </p:nvSpPr>
        <p:spPr>
          <a:xfrm>
            <a:off x="541535" y="0"/>
            <a:ext cx="1143443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latin typeface="Comic Sans MS" panose="030F0702030302020204" pitchFamily="66" charset="0"/>
              </a:rPr>
              <a:t>Year 6 Residential at Thorpe Woodland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6780B69-D3BD-45F7-A193-4435E8833479}"/>
              </a:ext>
            </a:extLst>
          </p:cNvPr>
          <p:cNvSpPr txBox="1"/>
          <p:nvPr/>
        </p:nvSpPr>
        <p:spPr>
          <a:xfrm>
            <a:off x="541536" y="6088559"/>
            <a:ext cx="1143443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latin typeface="Comic Sans MS" panose="030F0702030302020204" pitchFamily="66" charset="0"/>
              </a:rPr>
              <a:t>Monday 19</a:t>
            </a:r>
            <a:r>
              <a:rPr lang="en-GB" sz="4400" b="1" baseline="30000" dirty="0">
                <a:latin typeface="Comic Sans MS" panose="030F0702030302020204" pitchFamily="66" charset="0"/>
              </a:rPr>
              <a:t>th</a:t>
            </a:r>
            <a:r>
              <a:rPr lang="en-GB" sz="4400" b="1" dirty="0">
                <a:latin typeface="Comic Sans MS" panose="030F0702030302020204" pitchFamily="66" charset="0"/>
              </a:rPr>
              <a:t> to Wednesday 21</a:t>
            </a:r>
            <a:r>
              <a:rPr lang="en-GB" sz="4400" b="1" baseline="30000" dirty="0">
                <a:latin typeface="Comic Sans MS" panose="030F0702030302020204" pitchFamily="66" charset="0"/>
              </a:rPr>
              <a:t>st</a:t>
            </a:r>
            <a:r>
              <a:rPr lang="en-GB" sz="4400" b="1" dirty="0">
                <a:latin typeface="Comic Sans MS" panose="030F0702030302020204" pitchFamily="66" charset="0"/>
              </a:rPr>
              <a:t> October</a:t>
            </a:r>
          </a:p>
        </p:txBody>
      </p:sp>
    </p:spTree>
    <p:extLst>
      <p:ext uri="{BB962C8B-B14F-4D97-AF65-F5344CB8AC3E}">
        <p14:creationId xmlns:p14="http://schemas.microsoft.com/office/powerpoint/2010/main" val="23146765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DEF438D-1A85-43D8-BF76-B6BA193C7A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6853" y="828721"/>
            <a:ext cx="11035977" cy="4320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29987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759D02E-9D12-4A04-B461-C9CC915078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44451" y="310719"/>
            <a:ext cx="6675731" cy="6338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67862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8F014DB-F7AD-44A7-B09A-8929FB842D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27424" y="266330"/>
            <a:ext cx="5310713" cy="6098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05871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140CC11-999F-4B32-B9C0-5ED4EA432F6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8837" y="799129"/>
            <a:ext cx="7934325" cy="714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06760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51D7926-E079-4E14-8930-FF610D8237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6206" y="392031"/>
            <a:ext cx="11539587" cy="60739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30628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6C88E3D-FB7B-4D19-AFF1-EDD90F8E3F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7662" y="485775"/>
            <a:ext cx="11496675" cy="5886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1260438"/>
      </p:ext>
    </p:extLst>
  </p:cSld>
  <p:clrMapOvr>
    <a:masterClrMapping/>
  </p:clrMapOvr>
</p:sld>
</file>

<file path=ppt/theme/theme1.xml><?xml version="1.0" encoding="utf-8"?>
<a:theme xmlns:a="http://schemas.openxmlformats.org/drawingml/2006/main" name="Basis">
  <a:themeElements>
    <a:clrScheme name="Basis">
      <a:dk1>
        <a:srgbClr val="000000"/>
      </a:dk1>
      <a:lt1>
        <a:srgbClr val="FFFFFF"/>
      </a:lt1>
      <a:dk2>
        <a:srgbClr val="565349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7D447"/>
      </a:accent5>
      <a:accent6>
        <a:srgbClr val="818183"/>
      </a:accent6>
      <a:hlink>
        <a:srgbClr val="F59E00"/>
      </a:hlink>
      <a:folHlink>
        <a:srgbClr val="B2B2B2"/>
      </a:folHlink>
    </a:clrScheme>
    <a:fontScheme name="Basis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sis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90E45F77-AEFC-46EF-A7C1-5B338C297B02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c5f0e7c2-07f3-4077-836f-2b7b3970e3e3" xsi:nil="true"/>
    <lcf76f155ced4ddcb4097134ff3c332f xmlns="bf9a04c4-a5bc-47d6-85c7-5664d41b5647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B8004876412D44A893546E6B21FA907" ma:contentTypeVersion="16" ma:contentTypeDescription="Create a new document." ma:contentTypeScope="" ma:versionID="18eaa662f7d9365123f8ba4c90babbc5">
  <xsd:schema xmlns:xsd="http://www.w3.org/2001/XMLSchema" xmlns:xs="http://www.w3.org/2001/XMLSchema" xmlns:p="http://schemas.microsoft.com/office/2006/metadata/properties" xmlns:ns2="bf9a04c4-a5bc-47d6-85c7-5664d41b5647" xmlns:ns3="c5f0e7c2-07f3-4077-836f-2b7b3970e3e3" targetNamespace="http://schemas.microsoft.com/office/2006/metadata/properties" ma:root="true" ma:fieldsID="530b1c42c4ad35996896164b0234f2aa" ns2:_="" ns3:_="">
    <xsd:import namespace="bf9a04c4-a5bc-47d6-85c7-5664d41b5647"/>
    <xsd:import namespace="c5f0e7c2-07f3-4077-836f-2b7b3970e3e3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LengthInSeconds" minOccurs="0"/>
                <xsd:element ref="ns2:MediaServiceLocation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f9a04c4-a5bc-47d6-85c7-5664d41b564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lcf76f155ced4ddcb4097134ff3c332f" ma:index="11" nillable="true" ma:taxonomy="true" ma:internalName="lcf76f155ced4ddcb4097134ff3c332f" ma:taxonomyFieldName="MediaServiceImageTags" ma:displayName="Image Tags" ma:readOnly="false" ma:fieldId="{5cf76f15-5ced-4ddc-b409-7134ff3c332f}" ma:taxonomyMulti="true" ma:sspId="6fac326b-8da2-42f4-96ca-6c8fad83cca7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  <xsd:element name="MediaServiceObjectDetectorVersions" ma:index="2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5f0e7c2-07f3-4077-836f-2b7b3970e3e3" elementFormDefault="qualified">
    <xsd:import namespace="http://schemas.microsoft.com/office/2006/documentManagement/types"/>
    <xsd:import namespace="http://schemas.microsoft.com/office/infopath/2007/PartnerControls"/>
    <xsd:element name="TaxCatchAll" ma:index="12" nillable="true" ma:displayName="Taxonomy Catch All Column" ma:hidden="true" ma:list="{e747ce5a-00bf-4c23-86fa-3c0cca9f5a81}" ma:internalName="TaxCatchAll" ma:showField="CatchAllData" ma:web="c5f0e7c2-07f3-4077-836f-2b7b3970e3e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F770F73F-E7FC-4EDE-B70B-27ED21101DDB}">
  <ds:schemaRefs>
    <ds:schemaRef ds:uri="http://schemas.microsoft.com/office/2006/metadata/properties"/>
    <ds:schemaRef ds:uri="http://schemas.microsoft.com/office/infopath/2007/PartnerControls"/>
    <ds:schemaRef ds:uri="c5f0e7c2-07f3-4077-836f-2b7b3970e3e3"/>
    <ds:schemaRef ds:uri="bf9a04c4-a5bc-47d6-85c7-5664d41b5647"/>
  </ds:schemaRefs>
</ds:datastoreItem>
</file>

<file path=customXml/itemProps2.xml><?xml version="1.0" encoding="utf-8"?>
<ds:datastoreItem xmlns:ds="http://schemas.openxmlformats.org/officeDocument/2006/customXml" ds:itemID="{D62AE257-37B2-47B3-9B93-C74CDB16E32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E369D51-D1FA-4D82-93D5-D656A6612EE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f9a04c4-a5bc-47d6-85c7-5664d41b5647"/>
    <ds:schemaRef ds:uri="c5f0e7c2-07f3-4077-836f-2b7b3970e3e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TM03457444[[fn=Basis]]</Template>
  <TotalTime>382</TotalTime>
  <Words>12</Words>
  <Application>Microsoft Office PowerPoint</Application>
  <PresentationFormat>Widescreen</PresentationFormat>
  <Paragraphs>2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Comic Sans MS</vt:lpstr>
      <vt:lpstr>Corbel</vt:lpstr>
      <vt:lpstr>Basis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Sarah Pope</dc:creator>
  <cp:lastModifiedBy>Sarah Pope</cp:lastModifiedBy>
  <cp:revision>11</cp:revision>
  <dcterms:created xsi:type="dcterms:W3CDTF">2025-11-11T12:26:40Z</dcterms:created>
  <dcterms:modified xsi:type="dcterms:W3CDTF">2026-02-24T17:46:56Z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0x0101004B8004876412D44A893546E6B21FA907</vt:lpwstr>
  </property>
  <property fmtid="{D5CDD505-2E9C-101B-9397-08002B2CF9AE}" pid="3" name="MediaServiceImageTags">
    <vt:lpwstr/>
  </property>
</Properties>
</file>